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7"/>
            <a:ext cx="5334002" cy="82169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2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 Pe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61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VR Pets</a:t>
            </a:r>
          </a:p>
        </p:txBody>
      </p:sp>
      <p:sp>
        <p:nvSpPr>
          <p:cNvPr id="120" name="Second Updat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Third Update</a:t>
            </a:r>
          </a:p>
        </p:txBody>
      </p:sp>
      <p:pic>
        <p:nvPicPr>
          <p:cNvPr id="121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5625143"/>
            <a:ext cx="4119674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85666" y="2248759"/>
            <a:ext cx="4289887" cy="3455369"/>
          </a:xfrm>
          <a:prstGeom prst="rect">
            <a:avLst/>
          </a:prstGeom>
        </p:spPr>
      </p:pic>
      <p:sp>
        <p:nvSpPr>
          <p:cNvPr id="161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Model Work</a:t>
            </a:r>
          </a:p>
        </p:txBody>
      </p:sp>
      <p:sp>
        <p:nvSpPr>
          <p:cNvPr id="162" name="Sketch, Modeling/Rigging in Blender"/>
          <p:cNvSpPr txBox="1"/>
          <p:nvPr>
            <p:ph type="body" sz="quarter" idx="1"/>
          </p:nvPr>
        </p:nvSpPr>
        <p:spPr>
          <a:xfrm>
            <a:off x="1270000" y="14224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Sketch, Modeling/Rigging in Blender</a:t>
            </a:r>
          </a:p>
        </p:txBody>
      </p:sp>
      <p:sp>
        <p:nvSpPr>
          <p:cNvPr id="163" name="Sketch, Modeling/Rigging in Blender"/>
          <p:cNvSpPr txBox="1"/>
          <p:nvPr/>
        </p:nvSpPr>
        <p:spPr>
          <a:xfrm>
            <a:off x="3301998" y="3411292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64" name="Items.png" descr="Items.png"/>
          <p:cNvPicPr>
            <a:picLocks noChangeAspect="1"/>
          </p:cNvPicPr>
          <p:nvPr/>
        </p:nvPicPr>
        <p:blipFill>
          <a:blip r:embed="rId3">
            <a:extLst/>
          </a:blip>
          <a:srcRect l="46817" t="68011" r="41643" b="15678"/>
          <a:stretch>
            <a:fillRect/>
          </a:stretch>
        </p:blipFill>
        <p:spPr>
          <a:xfrm>
            <a:off x="5220041" y="2248724"/>
            <a:ext cx="4243114" cy="3455467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Unity Tutorials…"/>
          <p:cNvSpPr txBox="1"/>
          <p:nvPr/>
        </p:nvSpPr>
        <p:spPr>
          <a:xfrm>
            <a:off x="558797" y="5639658"/>
            <a:ext cx="6244337" cy="3034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97256">
              <a:spcBef>
                <a:spcPts val="2800"/>
              </a:spcBef>
              <a:defRPr sz="3600">
                <a:solidFill>
                  <a:srgbClr val="FFFFFF"/>
                </a:solidFill>
              </a:defRPr>
            </a:pPr>
          </a:p>
          <a:p>
            <a:pPr marL="302258" indent="-302258" algn="l" defTabSz="397256">
              <a:spcBef>
                <a:spcPts val="2800"/>
              </a:spcBef>
              <a:buSzPct val="145000"/>
              <a:buChar char="•"/>
              <a:defRPr sz="3600">
                <a:solidFill>
                  <a:srgbClr val="FFFFFF"/>
                </a:solidFill>
              </a:defRPr>
            </a:pPr>
            <a:r>
              <a:t>Started With Just Sketches and our default Cat Lite…</a:t>
            </a:r>
          </a:p>
          <a:p>
            <a:pPr marL="302258" indent="-302258" algn="l" defTabSz="397256">
              <a:spcBef>
                <a:spcPts val="2800"/>
              </a:spcBef>
              <a:buSzPct val="145000"/>
              <a:buChar char="•"/>
              <a:defRPr sz="3600">
                <a:solidFill>
                  <a:srgbClr val="FFFFFF"/>
                </a:solidFill>
              </a:defRPr>
            </a:pPr>
            <a:r>
              <a:t>Off to Blender!</a:t>
            </a:r>
          </a:p>
        </p:txBody>
      </p:sp>
      <p:pic>
        <p:nvPicPr>
          <p:cNvPr id="166" name="IMG_8518.PNG" descr="IMG_85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3962" y="1790650"/>
            <a:ext cx="4119674" cy="395066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ketch, Modeling/Rigging in Blender"/>
          <p:cNvSpPr txBox="1"/>
          <p:nvPr/>
        </p:nvSpPr>
        <p:spPr>
          <a:xfrm>
            <a:off x="8242299" y="3411292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68" name="Sketch, Modeling/Rigging in Blender"/>
          <p:cNvSpPr txBox="1"/>
          <p:nvPr/>
        </p:nvSpPr>
        <p:spPr>
          <a:xfrm>
            <a:off x="7721599" y="7092998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0348" y="6654899"/>
            <a:ext cx="1676303" cy="1676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4023" y="1313326"/>
            <a:ext cx="7393721" cy="7500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879" y="5182458"/>
            <a:ext cx="3889393" cy="3132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ketch, Modeling/Rigging in Blender"/>
          <p:cNvSpPr txBox="1"/>
          <p:nvPr/>
        </p:nvSpPr>
        <p:spPr>
          <a:xfrm>
            <a:off x="3098799" y="6419898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74" name="Unity Tutorials…"/>
          <p:cNvSpPr txBox="1"/>
          <p:nvPr/>
        </p:nvSpPr>
        <p:spPr>
          <a:xfrm>
            <a:off x="253999" y="-138843"/>
            <a:ext cx="4472584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20623">
              <a:spcBef>
                <a:spcPts val="3000"/>
              </a:spcBef>
              <a:defRPr sz="3800">
                <a:solidFill>
                  <a:srgbClr val="FFFFFF"/>
                </a:solidFill>
              </a:defRPr>
            </a:pPr>
          </a:p>
          <a:p>
            <a:pPr marL="320040" indent="-320040" algn="l" defTabSz="420623">
              <a:spcBef>
                <a:spcPts val="3000"/>
              </a:spcBef>
              <a:buSzPct val="145000"/>
              <a:buChar char="•"/>
              <a:defRPr sz="3800">
                <a:solidFill>
                  <a:srgbClr val="FFFFFF"/>
                </a:solidFill>
              </a:defRPr>
            </a:pPr>
            <a:r>
              <a:t>Basing everything on default cat:</a:t>
            </a:r>
          </a:p>
          <a:p>
            <a:pPr marL="320040" indent="-320040" algn="l" defTabSz="420623">
              <a:spcBef>
                <a:spcPts val="3000"/>
              </a:spcBef>
              <a:buSzPct val="145000"/>
              <a:buChar char="•"/>
              <a:defRPr sz="3800">
                <a:solidFill>
                  <a:srgbClr val="FFFFFF"/>
                </a:solidFill>
              </a:defRPr>
            </a:pPr>
            <a:r>
              <a:t>Got to this:</a:t>
            </a:r>
          </a:p>
          <a:p>
            <a:pPr marL="320040" indent="-320040" algn="l" defTabSz="420623">
              <a:spcBef>
                <a:spcPts val="3000"/>
              </a:spcBef>
              <a:buSzPct val="145000"/>
              <a:buChar char="•"/>
              <a:defRPr sz="3800">
                <a:solidFill>
                  <a:srgbClr val="FFFFFF"/>
                </a:solidFill>
              </a:defRPr>
            </a:pPr>
            <a:r>
              <a:t>What about color?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7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ketch, Modeling/Rigging in Blender"/>
          <p:cNvSpPr txBox="1"/>
          <p:nvPr/>
        </p:nvSpPr>
        <p:spPr>
          <a:xfrm>
            <a:off x="8039099" y="2022301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8" name="Unity Tutorials…"/>
          <p:cNvSpPr txBox="1"/>
          <p:nvPr/>
        </p:nvSpPr>
        <p:spPr>
          <a:xfrm>
            <a:off x="254000" y="-138843"/>
            <a:ext cx="4472583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5">
              <a:spcBef>
                <a:spcPts val="2600"/>
              </a:spcBef>
              <a:defRPr sz="3300">
                <a:solidFill>
                  <a:srgbClr val="FFFFFF"/>
                </a:solidFill>
              </a:defRPr>
            </a:pP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From doodle plus model…</a:t>
            </a: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Made a texture based on Cat Lite’s.</a:t>
            </a: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Applied it and…..???</a:t>
            </a:r>
          </a:p>
        </p:txBody>
      </p:sp>
      <p:pic>
        <p:nvPicPr>
          <p:cNvPr id="179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0"/>
            <a:ext cx="4119674" cy="3950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6" cy="373769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ketch, Modeling/Rigging in Blender"/>
          <p:cNvSpPr txBox="1"/>
          <p:nvPr/>
        </p:nvSpPr>
        <p:spPr>
          <a:xfrm>
            <a:off x="-596902" y="6810202"/>
            <a:ext cx="3084616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82" name="-&gt;"/>
          <p:cNvSpPr txBox="1"/>
          <p:nvPr/>
        </p:nvSpPr>
        <p:spPr>
          <a:xfrm>
            <a:off x="6280508" y="6746557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83" name="???"/>
          <p:cNvSpPr txBox="1"/>
          <p:nvPr/>
        </p:nvSpPr>
        <p:spPr>
          <a:xfrm>
            <a:off x="8218168" y="6362069"/>
            <a:ext cx="223266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solidFill>
                  <a:srgbClr val="FFFFFF"/>
                </a:solidFill>
              </a:defRPr>
            </a:lvl1pPr>
          </a:lstStyle>
          <a:p>
            <a:pPr/>
            <a:r>
              <a:t>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7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ketch, Modeling/Rigging in Blender"/>
          <p:cNvSpPr txBox="1"/>
          <p:nvPr/>
        </p:nvSpPr>
        <p:spPr>
          <a:xfrm>
            <a:off x="8039099" y="2022301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87" name="Unity Tutorials…"/>
          <p:cNvSpPr txBox="1"/>
          <p:nvPr/>
        </p:nvSpPr>
        <p:spPr>
          <a:xfrm>
            <a:off x="254000" y="-138843"/>
            <a:ext cx="4472583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5">
              <a:spcBef>
                <a:spcPts val="2600"/>
              </a:spcBef>
              <a:defRPr sz="3300">
                <a:solidFill>
                  <a:srgbClr val="FFFFFF"/>
                </a:solidFill>
              </a:defRPr>
            </a:pP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From doodle plus model…</a:t>
            </a: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Made a texture based on Cat Lite’s.</a:t>
            </a: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Applied it and…..???</a:t>
            </a:r>
          </a:p>
        </p:txBody>
      </p:sp>
      <p:pic>
        <p:nvPicPr>
          <p:cNvPr id="188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0"/>
            <a:ext cx="4119674" cy="3950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6" cy="373769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ketch, Modeling/Rigging in Blender"/>
          <p:cNvSpPr txBox="1"/>
          <p:nvPr/>
        </p:nvSpPr>
        <p:spPr>
          <a:xfrm>
            <a:off x="-596902" y="6810202"/>
            <a:ext cx="3084616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91" name="-&gt;"/>
          <p:cNvSpPr txBox="1"/>
          <p:nvPr/>
        </p:nvSpPr>
        <p:spPr>
          <a:xfrm>
            <a:off x="5277208" y="6797357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92" name="ShadeBloom.png" descr="ShadeBloo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1568" y="3771651"/>
            <a:ext cx="6612871" cy="5781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Unity Tutorials…"/>
          <p:cNvSpPr txBox="1"/>
          <p:nvPr/>
        </p:nvSpPr>
        <p:spPr>
          <a:xfrm>
            <a:off x="254000" y="-138843"/>
            <a:ext cx="4472583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200"/>
              </a:spcBef>
              <a:defRPr sz="5300">
                <a:solidFill>
                  <a:srgbClr val="FFFFFF"/>
                </a:solidFill>
              </a:defRPr>
            </a:pP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So I fixed the shader…</a:t>
            </a:r>
          </a:p>
        </p:txBody>
      </p:sp>
      <p:sp>
        <p:nvSpPr>
          <p:cNvPr id="195" name="-&gt;"/>
          <p:cNvSpPr txBox="1"/>
          <p:nvPr/>
        </p:nvSpPr>
        <p:spPr>
          <a:xfrm>
            <a:off x="6458308" y="6746557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96" name="MobileBumpShader.png" descr="MobileBumpSh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291" y="4447232"/>
            <a:ext cx="5624458" cy="4917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7615" y="4406898"/>
            <a:ext cx="4675508" cy="499795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Decided to go with a toon shader after."/>
          <p:cNvSpPr txBox="1"/>
          <p:nvPr/>
        </p:nvSpPr>
        <p:spPr>
          <a:xfrm>
            <a:off x="7587615" y="946055"/>
            <a:ext cx="4675508" cy="2444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lvl1pPr>
          </a:lstStyle>
          <a:p>
            <a:pPr/>
            <a:r>
              <a:t>Decided to go with a toon shader.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Unity Tutorials…"/>
          <p:cNvSpPr txBox="1"/>
          <p:nvPr/>
        </p:nvSpPr>
        <p:spPr>
          <a:xfrm>
            <a:off x="304798" y="-507143"/>
            <a:ext cx="4540700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00">
                <a:solidFill>
                  <a:srgbClr val="FFFFFF"/>
                </a:solidFill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The cat lite Default animations:</a:t>
            </a:r>
          </a:p>
        </p:txBody>
      </p:sp>
      <p:sp>
        <p:nvSpPr>
          <p:cNvPr id="201" name="-&gt;"/>
          <p:cNvSpPr txBox="1"/>
          <p:nvPr/>
        </p:nvSpPr>
        <p:spPr>
          <a:xfrm>
            <a:off x="6458308" y="6746557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202" name="Loaded onto Fox Model…"/>
          <p:cNvSpPr txBox="1"/>
          <p:nvPr/>
        </p:nvSpPr>
        <p:spPr>
          <a:xfrm>
            <a:off x="7587615" y="943744"/>
            <a:ext cx="4675507" cy="244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(With difficulty)</a:t>
            </a:r>
          </a:p>
        </p:txBody>
      </p:sp>
      <p:pic>
        <p:nvPicPr>
          <p:cNvPr id="203" name="ModelPrototypeGif.gif" descr="ModelPrototype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281" y="4498506"/>
            <a:ext cx="5419970" cy="4814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Unity Tutorials…"/>
          <p:cNvSpPr txBox="1"/>
          <p:nvPr/>
        </p:nvSpPr>
        <p:spPr>
          <a:xfrm>
            <a:off x="304799" y="-507143"/>
            <a:ext cx="4540699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00">
                <a:solidFill>
                  <a:srgbClr val="FFFFFF"/>
                </a:solidFill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The cat lite Default animations:</a:t>
            </a:r>
          </a:p>
        </p:txBody>
      </p:sp>
      <p:sp>
        <p:nvSpPr>
          <p:cNvPr id="206" name="-&gt;"/>
          <p:cNvSpPr txBox="1"/>
          <p:nvPr/>
        </p:nvSpPr>
        <p:spPr>
          <a:xfrm>
            <a:off x="6125526" y="6629334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207" name="Loaded onto Fox Model…"/>
          <p:cNvSpPr txBox="1"/>
          <p:nvPr/>
        </p:nvSpPr>
        <p:spPr>
          <a:xfrm>
            <a:off x="7587615" y="943744"/>
            <a:ext cx="4675507" cy="244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(With difficulty)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667" y="4613526"/>
            <a:ext cx="5435602" cy="4889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AnimationTestDefaultCatAnimations.gif" descr="AnimationTestDefaultCatAnimation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367" y="4613526"/>
            <a:ext cx="5588002" cy="4889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Next?</a:t>
            </a:r>
          </a:p>
        </p:txBody>
      </p:sp>
      <p:sp>
        <p:nvSpPr>
          <p:cNvPr id="212" name="Unity Tutorials…"/>
          <p:cNvSpPr txBox="1"/>
          <p:nvPr/>
        </p:nvSpPr>
        <p:spPr>
          <a:xfrm>
            <a:off x="1282699" y="317656"/>
            <a:ext cx="10439401" cy="8249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200"/>
              </a:spcBef>
              <a:defRPr sz="5300">
                <a:solidFill>
                  <a:srgbClr val="FFFFFF"/>
                </a:solidFill>
              </a:defRPr>
            </a:pP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Fix/More Animations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Load Model into Main Project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Trigger Animations with Events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At the end…</a:t>
            </a:r>
          </a:p>
          <a:p>
            <a:pPr lvl="1" marL="889000" indent="-444500" algn="l">
              <a:spcBef>
                <a:spcPts val="4200"/>
              </a:spcBef>
              <a:buSzPct val="145000"/>
              <a:buChar char="•"/>
              <a:defRPr sz="3000">
                <a:solidFill>
                  <a:srgbClr val="FFFFFF"/>
                </a:solidFill>
              </a:defRPr>
            </a:pPr>
            <a:r>
              <a:t>Tweak/Refine</a:t>
            </a:r>
          </a:p>
        </p:txBody>
      </p:sp>
      <p:pic>
        <p:nvPicPr>
          <p:cNvPr id="213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0548" y="6190934"/>
            <a:ext cx="4119505" cy="3950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76" y="375089"/>
            <a:ext cx="7906678" cy="4518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2288" y="4810894"/>
            <a:ext cx="7797651" cy="4518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What we’ve done"/>
          <p:cNvSpPr txBox="1"/>
          <p:nvPr>
            <p:ph type="title"/>
          </p:nvPr>
        </p:nvSpPr>
        <p:spPr>
          <a:xfrm>
            <a:off x="952500" y="-53087"/>
            <a:ext cx="11099801" cy="2159001"/>
          </a:xfrm>
          <a:prstGeom prst="rect">
            <a:avLst/>
          </a:prstGeom>
        </p:spPr>
        <p:txBody>
          <a:bodyPr/>
          <a:lstStyle/>
          <a:p>
            <a:pPr lvl="1">
              <a:defRPr b="1">
                <a:solidFill>
                  <a:schemeClr val="accent4">
                    <a:satOff val="-5343"/>
                    <a:lumOff val="12843"/>
                  </a:schemeClr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Interface</a:t>
            </a:r>
          </a:p>
        </p:txBody>
      </p:sp>
      <p:sp>
        <p:nvSpPr>
          <p:cNvPr id="218" name="Unity Tutorials…"/>
          <p:cNvSpPr txBox="1"/>
          <p:nvPr>
            <p:ph type="body" idx="1"/>
          </p:nvPr>
        </p:nvSpPr>
        <p:spPr>
          <a:xfrm>
            <a:off x="753796" y="2943833"/>
            <a:ext cx="11099801" cy="6286501"/>
          </a:xfrm>
          <a:prstGeom prst="rect">
            <a:avLst/>
          </a:prstGeom>
        </p:spPr>
        <p:txBody>
          <a:bodyPr/>
          <a:lstStyle/>
          <a:p>
            <a:pPr>
              <a:defRPr b="1" sz="5300">
                <a:solidFill>
                  <a:schemeClr val="accent4"/>
                </a:solidFill>
              </a:defRPr>
            </a:pPr>
            <a:r>
              <a:t>What was done?</a:t>
            </a:r>
          </a:p>
          <a:p>
            <a:pPr>
              <a:defRPr b="1" sz="5300">
                <a:solidFill>
                  <a:schemeClr val="accent4"/>
                </a:solidFill>
              </a:defRPr>
            </a:pPr>
            <a:r>
              <a:t>What got done over break?</a:t>
            </a:r>
          </a:p>
          <a:p>
            <a:pPr lvl="2">
              <a:defRPr b="1" sz="5300">
                <a:solidFill>
                  <a:schemeClr val="accent4"/>
                </a:solidFill>
              </a:defRPr>
            </a:pPr>
            <a:r>
              <a:t>Milestones?</a:t>
            </a:r>
          </a:p>
          <a:p>
            <a:pPr>
              <a:defRPr b="1" sz="5300">
                <a:solidFill>
                  <a:schemeClr val="accent4"/>
                </a:solidFill>
              </a:defRPr>
            </a:pPr>
            <a:r>
              <a:t>What do we do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hank you!"/>
          <p:cNvSpPr txBox="1"/>
          <p:nvPr/>
        </p:nvSpPr>
        <p:spPr>
          <a:xfrm>
            <a:off x="3221988" y="1790069"/>
            <a:ext cx="656082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221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4609143"/>
            <a:ext cx="4119674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Last Time…</a:t>
            </a:r>
          </a:p>
        </p:txBody>
      </p:sp>
      <p:sp>
        <p:nvSpPr>
          <p:cNvPr id="124" name="Unity Tutorials…"/>
          <p:cNvSpPr txBox="1"/>
          <p:nvPr>
            <p:ph type="body" idx="1"/>
          </p:nvPr>
        </p:nvSpPr>
        <p:spPr>
          <a:xfrm>
            <a:off x="952500" y="23114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Still Deciding on Hardware</a:t>
            </a:r>
          </a:p>
          <a:p>
            <a:pPr>
              <a:defRPr sz="5300"/>
            </a:pPr>
            <a:r>
              <a:t>No Environment</a:t>
            </a:r>
          </a:p>
          <a:p>
            <a:pPr>
              <a:defRPr sz="5300"/>
            </a:pPr>
            <a:r>
              <a:t>No Interactivity</a:t>
            </a:r>
          </a:p>
          <a:p>
            <a:pPr>
              <a:defRPr sz="5300"/>
            </a:pPr>
            <a:r>
              <a:t>Default Model/Animations</a:t>
            </a:r>
          </a:p>
          <a:p>
            <a:pPr>
              <a:defRPr sz="5300"/>
            </a:pPr>
            <a:r>
              <a:t>No Interface</a:t>
            </a:r>
          </a:p>
        </p:txBody>
      </p:sp>
      <p:pic>
        <p:nvPicPr>
          <p:cNvPr id="125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048" y="2901632"/>
            <a:ext cx="4119505" cy="3950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VR or AR?</a:t>
            </a:r>
          </a:p>
        </p:txBody>
      </p:sp>
      <p:sp>
        <p:nvSpPr>
          <p:cNvPr id="128" name="Unity Tutorials…"/>
          <p:cNvSpPr txBox="1"/>
          <p:nvPr>
            <p:ph type="body" idx="1"/>
          </p:nvPr>
        </p:nvSpPr>
        <p:spPr>
          <a:xfrm>
            <a:off x="952500" y="20955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Over Winter Break, we decided.</a:t>
            </a:r>
          </a:p>
          <a:p>
            <a:pPr>
              <a:defRPr sz="5300"/>
            </a:pPr>
            <a:r>
              <a:t>VR</a:t>
            </a:r>
          </a:p>
          <a:p>
            <a:pPr lvl="2">
              <a:defRPr sz="5300"/>
            </a:pPr>
            <a:r>
              <a:t>Equipment available to us</a:t>
            </a:r>
          </a:p>
          <a:p>
            <a:pPr lvl="2">
              <a:defRPr sz="5300"/>
            </a:pPr>
            <a:r>
              <a:t>Easier Implementation</a:t>
            </a:r>
          </a:p>
          <a:p>
            <a:pPr lvl="2">
              <a:defRPr sz="5300"/>
            </a:pPr>
            <a:r>
              <a:t>More Users</a:t>
            </a:r>
          </a:p>
        </p:txBody>
      </p:sp>
      <p:pic>
        <p:nvPicPr>
          <p:cNvPr id="129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4048" y="5632134"/>
            <a:ext cx="4119505" cy="3950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Unity Work"/>
          <p:cNvSpPr txBox="1"/>
          <p:nvPr/>
        </p:nvSpPr>
        <p:spPr>
          <a:xfrm>
            <a:off x="1833626" y="-48768"/>
            <a:ext cx="9337549" cy="2535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Well… </a:t>
            </a:r>
          </a:p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What are we using?</a:t>
            </a:r>
          </a:p>
        </p:txBody>
      </p:sp>
      <p:sp>
        <p:nvSpPr>
          <p:cNvPr id="132" name="Free Asset Cat…"/>
          <p:cNvSpPr txBox="1"/>
          <p:nvPr/>
        </p:nvSpPr>
        <p:spPr>
          <a:xfrm>
            <a:off x="927097" y="2136569"/>
            <a:ext cx="3973324" cy="4508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Oculus Rift</a:t>
            </a:r>
          </a:p>
          <a:p>
            <a:pPr lvl="1" marL="661736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Oculus Touch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Unity 2018.3.1f1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Blender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4650" y="2667000"/>
            <a:ext cx="7226300" cy="673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" y="7454999"/>
            <a:ext cx="1676301" cy="1676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8850" y="6864398"/>
            <a:ext cx="2857500" cy="2857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Environment:</a:t>
            </a:r>
          </a:p>
        </p:txBody>
      </p:sp>
      <p:sp>
        <p:nvSpPr>
          <p:cNvPr id="138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Before Break, we had basic Unity project.</a:t>
            </a:r>
          </a:p>
          <a:p>
            <a:pPr>
              <a:defRPr sz="5300"/>
            </a:pPr>
            <a:r>
              <a:t>We created the environment.</a:t>
            </a:r>
          </a:p>
          <a:p>
            <a:pPr lvl="3">
              <a:defRPr sz="3000"/>
            </a:pPr>
            <a:r>
              <a:t> See next slide</a:t>
            </a:r>
          </a:p>
        </p:txBody>
      </p:sp>
      <p:pic>
        <p:nvPicPr>
          <p:cNvPr id="139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2148" y="6330634"/>
            <a:ext cx="4119505" cy="3950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tems.png" descr="Ite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45" y="609478"/>
            <a:ext cx="6211259" cy="3578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4140" y="4664011"/>
            <a:ext cx="7972836" cy="454210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&lt;- From This…"/>
          <p:cNvSpPr txBox="1"/>
          <p:nvPr/>
        </p:nvSpPr>
        <p:spPr>
          <a:xfrm>
            <a:off x="6379938" y="1006159"/>
            <a:ext cx="5717829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&lt;- From This…</a:t>
            </a:r>
          </a:p>
        </p:txBody>
      </p:sp>
      <p:sp>
        <p:nvSpPr>
          <p:cNvPr id="144" name="To this! -&gt;"/>
          <p:cNvSpPr txBox="1"/>
          <p:nvPr/>
        </p:nvSpPr>
        <p:spPr>
          <a:xfrm>
            <a:off x="-528862" y="6136959"/>
            <a:ext cx="5717830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To this!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650" r="3925" b="22213"/>
          <a:stretch>
            <a:fillRect/>
          </a:stretch>
        </p:blipFill>
        <p:spPr>
          <a:xfrm>
            <a:off x="2590799" y="4058898"/>
            <a:ext cx="9821544" cy="547318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Interactivity</a:t>
            </a:r>
          </a:p>
        </p:txBody>
      </p:sp>
      <p:sp>
        <p:nvSpPr>
          <p:cNvPr id="148" name="Unity Tutorials…"/>
          <p:cNvSpPr txBox="1"/>
          <p:nvPr>
            <p:ph type="body" sz="quarter" idx="1"/>
          </p:nvPr>
        </p:nvSpPr>
        <p:spPr>
          <a:xfrm>
            <a:off x="952500" y="1758950"/>
            <a:ext cx="11099800" cy="2038251"/>
          </a:xfrm>
          <a:prstGeom prst="rect">
            <a:avLst/>
          </a:prstGeom>
        </p:spPr>
        <p:txBody>
          <a:bodyPr/>
          <a:lstStyle/>
          <a:p>
            <a:pPr marL="408940" indent="-408940" defTabSz="537462">
              <a:spcBef>
                <a:spcPts val="3800"/>
              </a:spcBef>
              <a:defRPr sz="4800"/>
            </a:pPr>
            <a:r>
              <a:t>A* Pathfinder</a:t>
            </a:r>
          </a:p>
          <a:p>
            <a:pPr marL="408940" indent="-408940" defTabSz="537462">
              <a:spcBef>
                <a:spcPts val="3800"/>
              </a:spcBef>
              <a:defRPr sz="4800"/>
            </a:pPr>
            <a:r>
              <a:t>Dummy Walk 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Interactivity</a:t>
            </a:r>
          </a:p>
        </p:txBody>
      </p:sp>
      <p:sp>
        <p:nvSpPr>
          <p:cNvPr id="151" name="Unity Tutorials…"/>
          <p:cNvSpPr txBox="1"/>
          <p:nvPr>
            <p:ph type="body" sz="quarter" idx="1"/>
          </p:nvPr>
        </p:nvSpPr>
        <p:spPr>
          <a:xfrm>
            <a:off x="952500" y="1758950"/>
            <a:ext cx="11099800" cy="2038251"/>
          </a:xfrm>
          <a:prstGeom prst="rect">
            <a:avLst/>
          </a:prstGeom>
        </p:spPr>
        <p:txBody>
          <a:bodyPr/>
          <a:lstStyle>
            <a:lvl1pPr marL="408940" indent="-408940" defTabSz="537462">
              <a:spcBef>
                <a:spcPts val="3800"/>
              </a:spcBef>
              <a:defRPr sz="4800"/>
            </a:lvl1pPr>
          </a:lstStyle>
          <a:p>
            <a:pPr/>
            <a:r>
              <a:t>Throw a ball/Fetch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36224" r="21161" b="0"/>
          <a:stretch>
            <a:fillRect/>
          </a:stretch>
        </p:blipFill>
        <p:spPr>
          <a:xfrm>
            <a:off x="3943350" y="3973571"/>
            <a:ext cx="5456833" cy="5475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Interactivity</a:t>
            </a:r>
          </a:p>
        </p:txBody>
      </p:sp>
      <p:sp>
        <p:nvSpPr>
          <p:cNvPr id="155" name="Unity Tutorials…"/>
          <p:cNvSpPr txBox="1"/>
          <p:nvPr>
            <p:ph type="body" sz="half" idx="1"/>
          </p:nvPr>
        </p:nvSpPr>
        <p:spPr>
          <a:xfrm>
            <a:off x="952500" y="857802"/>
            <a:ext cx="11099801" cy="3918894"/>
          </a:xfrm>
          <a:prstGeom prst="rect">
            <a:avLst/>
          </a:prstGeom>
        </p:spPr>
        <p:txBody>
          <a:bodyPr/>
          <a:lstStyle/>
          <a:p>
            <a:pPr marL="408940" indent="-408940" defTabSz="537462">
              <a:spcBef>
                <a:spcPts val="3800"/>
              </a:spcBef>
              <a:defRPr sz="4800"/>
            </a:pPr>
            <a:r>
              <a:t>Raycast to Teleport</a:t>
            </a:r>
          </a:p>
          <a:p>
            <a:pPr marL="408940" indent="-408940" defTabSz="537462">
              <a:spcBef>
                <a:spcPts val="3800"/>
              </a:spcBef>
              <a:defRPr sz="4800"/>
            </a:pPr>
            <a:r>
              <a:t>Specific locations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1819" y="3984002"/>
            <a:ext cx="5642578" cy="2284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5980" y="3972917"/>
            <a:ext cx="7942166" cy="5558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G_8518.PNG" descr="IMG_85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-154797" y="5972445"/>
            <a:ext cx="4350184" cy="417171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